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9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0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7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8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0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8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4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488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E9DB16-5C17-4090-8D3F-03B9BAAB4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CCD001E3-FB7B-4E13-B090-3C3B2CE83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84000"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C38CF-88FB-4152-9726-89AB2262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3644" y="689195"/>
            <a:ext cx="6252556" cy="2795015"/>
          </a:xfrm>
        </p:spPr>
        <p:txBody>
          <a:bodyPr anchor="t">
            <a:normAutofit/>
          </a:bodyPr>
          <a:lstStyle/>
          <a:p>
            <a:pPr algn="r"/>
            <a:r>
              <a:rPr lang="en-US" sz="6600" dirty="0"/>
              <a:t>Block 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3288F-E96D-4CFD-8C87-EA3B105D7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185387"/>
            <a:ext cx="5410200" cy="920080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13093-F147-4C4E-9844-F01238DB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4050F4-5635-4D29-882B-9E26D607F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5B51A74-1848-4691-A276-A67B72C67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71BD7D0-08DD-4880-A93E-92454B00B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9ECA97-80C4-4AFD-AC63-BCF6888FA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15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D2B8-DA71-44D6-98FF-B5B150EF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E422D-59C5-4E81-A2CF-29AE7727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57162"/>
            <a:ext cx="61531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0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E7E5-CBE7-4A2B-A28B-A50F4D0A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AD771-870D-4793-9484-3CA9049D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3768141"/>
            <a:ext cx="9493250" cy="3854167"/>
          </a:xfrm>
        </p:spPr>
        <p:txBody>
          <a:bodyPr/>
          <a:lstStyle/>
          <a:p>
            <a:r>
              <a:rPr lang="en-US" dirty="0"/>
              <a:t> every 210,000 they cut in half the reward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15C54-16C1-47EB-9C42-E72B2F73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62"/>
          <a:stretch/>
        </p:blipFill>
        <p:spPr>
          <a:xfrm>
            <a:off x="1841" y="0"/>
            <a:ext cx="12206790" cy="3232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BEB97-52A5-489D-AAE5-219B1659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27" y="3131410"/>
            <a:ext cx="6429952" cy="3566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41828-C04B-4690-BE84-C01A12360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" y="5287679"/>
            <a:ext cx="5232470" cy="42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4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374A-C283-4FE5-8F6F-ABF268A7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to 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D75D-0FEC-4F1D-9F03-A5D5A5F9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58137"/>
            <a:ext cx="9493250" cy="3854167"/>
          </a:xfrm>
        </p:spPr>
        <p:txBody>
          <a:bodyPr/>
          <a:lstStyle/>
          <a:p>
            <a:r>
              <a:rPr lang="en-US" dirty="0"/>
              <a:t>Limited to 2,400 transactions per block</a:t>
            </a:r>
          </a:p>
          <a:p>
            <a:r>
              <a:rPr lang="en-US" dirty="0"/>
              <a:t>VISA HAS AN Avg of 1,700/ second and a max of over 24,000/second</a:t>
            </a:r>
          </a:p>
          <a:p>
            <a:endParaRPr lang="en-US" dirty="0"/>
          </a:p>
          <a:p>
            <a:r>
              <a:rPr lang="en-US" dirty="0"/>
              <a:t>Tip the miner on transition</a:t>
            </a:r>
          </a:p>
        </p:txBody>
      </p:sp>
    </p:spTree>
    <p:extLst>
      <p:ext uri="{BB962C8B-B14F-4D97-AF65-F5344CB8AC3E}">
        <p14:creationId xmlns:p14="http://schemas.microsoft.com/office/powerpoint/2010/main" val="252444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BA587-46E0-45A3-A537-A8F1A8F5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1" y="3930649"/>
            <a:ext cx="4026089" cy="2241551"/>
          </a:xfrm>
        </p:spPr>
        <p:txBody>
          <a:bodyPr anchor="ctr">
            <a:normAutofit/>
          </a:bodyPr>
          <a:lstStyle/>
          <a:p>
            <a:r>
              <a:rPr lang="en-US" dirty="0"/>
              <a:t>Proof of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FE7D0-DCA8-48AB-B5E1-48D01D19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65" y="1821872"/>
            <a:ext cx="5283565" cy="401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4AF48-00DC-41B9-BA5A-D33A8D35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99" y="927335"/>
            <a:ext cx="3640381" cy="3003314"/>
          </a:xfrm>
          <a:prstGeom prst="rect">
            <a:avLst/>
          </a:prstGeom>
        </p:spPr>
      </p:pic>
      <p:grpSp>
        <p:nvGrpSpPr>
          <p:cNvPr id="31" name="Group 13">
            <a:extLst>
              <a:ext uri="{FF2B5EF4-FFF2-40B4-BE49-F238E27FC236}">
                <a16:creationId xmlns:a16="http://schemas.microsoft.com/office/drawing/2014/main" id="{62DDEDFE-DA0E-4A73-8894-7BF19EB34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D243BB-17C9-4E35-A6AB-BCBE2E1DA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D667C39-1E9A-4EBF-9AE0-A66827DE6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7">
                <a:extLst>
                  <a:ext uri="{FF2B5EF4-FFF2-40B4-BE49-F238E27FC236}">
                    <a16:creationId xmlns:a16="http://schemas.microsoft.com/office/drawing/2014/main" id="{6BB0F062-CC3E-4632-907E-DADDD3052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15">
              <a:extLst>
                <a:ext uri="{FF2B5EF4-FFF2-40B4-BE49-F238E27FC236}">
                  <a16:creationId xmlns:a16="http://schemas.microsoft.com/office/drawing/2014/main" id="{0926B424-CBBD-44D8-9FE6-A5CD6739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67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10DE-5106-45D1-8D73-7D9F7074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53A2-62FD-4B5B-AAEF-8AB167278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F51B6-C8EF-4ED4-B1EE-B9AE5D0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5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650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95909" y="690793"/>
            <a:ext cx="4711125" cy="463445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648F2-8AAA-4EB5-8214-061197A86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11" y="816634"/>
            <a:ext cx="3816444" cy="436165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9886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263143" y="680785"/>
            <a:ext cx="4711123" cy="465447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F83AF3-5E6E-4879-A991-D4B3BD70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59" y="810054"/>
            <a:ext cx="4522083" cy="4182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7640F6-A5D8-44B2-BF8B-D0445157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What is a block?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300478">
            <a:off x="1031887" y="-190038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12D04B-B8EA-4F67-A905-0377F37C6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55CD4CE-F6F3-4058-AA85-ABBAA8C1B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2E9E23E-BC36-4B60-A361-E716A57E3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C94D39-A01C-4B72-99ED-F4928D049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AA441E-F763-476A-89AE-1F7668A56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CD41EDC-C9FE-4D2E-8271-802792BE4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9" y="110135"/>
            <a:ext cx="4654472" cy="6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DBD29-A9CB-4836-AAD3-8051116B0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20000">
            <a:off x="4726805" y="854078"/>
            <a:ext cx="6756845" cy="505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A6C93-4E7B-4756-9F6B-29F73AE5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138575"/>
            <a:ext cx="4876800" cy="3309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What is a Hash?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70A52-A5E8-45AB-8F71-48F1EE220174}"/>
              </a:ext>
            </a:extLst>
          </p:cNvPr>
          <p:cNvSpPr txBox="1"/>
          <p:nvPr/>
        </p:nvSpPr>
        <p:spPr>
          <a:xfrm>
            <a:off x="563554" y="6351496"/>
            <a:ext cx="9055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myriad_pro_lightregular"/>
              </a:rPr>
              <a:t>000000006a625f06636b8bb6ac7b960a8d03705d1ace08b1a19da3fdcc99ddbd</a:t>
            </a:r>
          </a:p>
        </p:txBody>
      </p:sp>
    </p:spTree>
    <p:extLst>
      <p:ext uri="{BB962C8B-B14F-4D97-AF65-F5344CB8AC3E}">
        <p14:creationId xmlns:p14="http://schemas.microsoft.com/office/powerpoint/2010/main" val="139265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08198D-FCF3-41E4-A622-7191D7174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7DD16-9A39-4986-A44C-D56EB682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313C8-9785-4CBC-8E37-4795D280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3000"/>
          </a:blip>
          <a:srcRect b="442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504C28-803F-4875-9994-193D706F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F1F0D2-4E2E-4AE8-86E3-958F3E95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4F6BEA5-2F4F-4362-A891-78363C893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DED8AE-980C-40E2-B82B-1866F084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0F18-3688-47E9-956B-D6644FE6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2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08198D-FCF3-41E4-A622-7191D7174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7DD16-9A39-4986-A44C-D56EB682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0CA45-7FD8-4C43-9296-999DE5A3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3000"/>
          </a:blip>
          <a:srcRect r="444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504C28-803F-4875-9994-193D706F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F1F0D2-4E2E-4AE8-86E3-958F3E95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4F6BEA5-2F4F-4362-A891-78363C893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DED8AE-980C-40E2-B82B-1866F084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0F18-3688-47E9-956B-D6644FE6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358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08198D-FCF3-41E4-A622-7191D7174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7DD16-9A39-4986-A44C-D56EB682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BEE25-5ED5-410D-86D4-9636F96A2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3000"/>
          </a:blip>
          <a:srcRect b="3846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504C28-803F-4875-9994-193D706F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F1F0D2-4E2E-4AE8-86E3-958F3E95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4F6BEA5-2F4F-4362-A891-78363C893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DED8AE-980C-40E2-B82B-1866F084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0F18-3688-47E9-956B-D6644FE6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18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08198D-FCF3-41E4-A622-7191D7174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7DD16-9A39-4986-A44C-D56EB682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504C28-803F-4875-9994-193D706F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F1F0D2-4E2E-4AE8-86E3-958F3E95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4F6BEA5-2F4F-4362-A891-78363C893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FDED8AE-980C-40E2-B82B-1866F084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0F0F18-3688-47E9-956B-D6644FE68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A04306-0E55-4F42-8024-98EADC12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990667-74FC-4113-B043-2930C20C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CCC19-77B2-47A0-9427-7D3E2B05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4487278" cy="19117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D654452F-A515-4168-8171-6474FB7D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476" y="3099390"/>
            <a:ext cx="4392339" cy="307757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AB2CF8-E58F-4F3D-90B6-D894FC39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9" y="283242"/>
            <a:ext cx="11345445" cy="4367996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FE3ADED-3AFE-42E4-A820-4CB5F2183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B868421-7660-4640-B7E5-9937EA95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38B2E97-CC66-48F0-8601-963C2A8AE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2EF40EC-2AD0-439A-B9E0-11BF4A12C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BF3AA5-0411-4A21-A3C3-1389AF821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B20D6D8-B221-4A0B-A34E-C325CC3C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87" y="5502434"/>
            <a:ext cx="6219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D59AB-4DC7-4393-92AE-90F928D17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868856"/>
            <a:ext cx="10820400" cy="343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0D1E7-4CBC-473A-94C8-0979409A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894" y="4040881"/>
            <a:ext cx="9846306" cy="1702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E093B-B8CB-40B0-9E0D-B2EC39FF7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272B2A-538C-4D77-838A-61EFB21C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179CEF-C4DA-4AF9-825E-8A16099E9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FCA724B-35D4-4E12-8050-B7CAB3BB3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C8662F-C43E-4129-81EC-CA88B2655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3C94E3-DB2A-4BAE-8136-EF1A7C0E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5286188"/>
            <a:ext cx="7505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21871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RegularSeedRightStep">
      <a:dk1>
        <a:srgbClr val="000000"/>
      </a:dk1>
      <a:lt1>
        <a:srgbClr val="FFFFFF"/>
      </a:lt1>
      <a:dk2>
        <a:srgbClr val="301B2D"/>
      </a:dk2>
      <a:lt2>
        <a:srgbClr val="F3F0F1"/>
      </a:lt2>
      <a:accent1>
        <a:srgbClr val="20B595"/>
      </a:accent1>
      <a:accent2>
        <a:srgbClr val="17AFD5"/>
      </a:accent2>
      <a:accent3>
        <a:srgbClr val="2972E7"/>
      </a:accent3>
      <a:accent4>
        <a:srgbClr val="3A35DA"/>
      </a:accent4>
      <a:accent5>
        <a:srgbClr val="7E29E7"/>
      </a:accent5>
      <a:accent6>
        <a:srgbClr val="BB17D5"/>
      </a:accent6>
      <a:hlink>
        <a:srgbClr val="BF3F5B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59</Words>
  <Application>Microsoft Office PowerPoint</Application>
  <PresentationFormat>Widescreen</PresentationFormat>
  <Paragraphs>15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Consolas</vt:lpstr>
      <vt:lpstr>Franklin Gothic Heavy</vt:lpstr>
      <vt:lpstr>myriad_pro_lightregular</vt:lpstr>
      <vt:lpstr>StreetscapeVTI</vt:lpstr>
      <vt:lpstr>Block Chain</vt:lpstr>
      <vt:lpstr>What is a block?</vt:lpstr>
      <vt:lpstr>What is a Hash?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Reason to mine</vt:lpstr>
      <vt:lpstr>Proof of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Chain</dc:title>
  <dc:creator>joe bio</dc:creator>
  <cp:lastModifiedBy>joe bio</cp:lastModifiedBy>
  <cp:revision>1</cp:revision>
  <dcterms:created xsi:type="dcterms:W3CDTF">2022-03-01T04:07:34Z</dcterms:created>
  <dcterms:modified xsi:type="dcterms:W3CDTF">2022-03-01T05:19:42Z</dcterms:modified>
</cp:coreProperties>
</file>